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4" r:id="rId4"/>
    <p:sldId id="265" r:id="rId5"/>
    <p:sldId id="266" r:id="rId6"/>
    <p:sldId id="262" r:id="rId7"/>
    <p:sldId id="258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A150E-8192-4C86-8372-90C164D01FDB}" type="datetimeFigureOut">
              <a:rPr lang="sl-SI" smtClean="0"/>
              <a:t>14. 01. 2025</a:t>
            </a:fld>
            <a:endParaRPr lang="sl-S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8B53B-FED2-46A8-ACD9-A5410CF9956D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44860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58B53B-FED2-46A8-ACD9-A5410CF9956D}" type="slidenum">
              <a:rPr lang="sl-SI" smtClean="0"/>
              <a:t>4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53190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8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2BE04-372A-AAD9-778F-3F02AC6CAA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l-SI" dirty="0" err="1"/>
              <a:t>Pitch</a:t>
            </a:r>
            <a:r>
              <a:rPr lang="sl-SI" dirty="0"/>
              <a:t> </a:t>
            </a:r>
            <a:r>
              <a:rPr lang="sl-SI" dirty="0" err="1"/>
              <a:t>Control</a:t>
            </a:r>
            <a:endParaRPr lang="sl-SI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A34BDF-94ED-8DA5-C8E3-61E55E647E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Erik Pahor, </a:t>
            </a:r>
            <a:r>
              <a:rPr lang="en-GB" dirty="0" err="1"/>
              <a:t>Januar</a:t>
            </a:r>
            <a:r>
              <a:rPr lang="en-GB" dirty="0"/>
              <a:t> 2024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459224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263DE-A833-F3D8-09CF-05718CC6F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>
            <a:normAutofit/>
          </a:bodyPr>
          <a:lstStyle/>
          <a:p>
            <a:r>
              <a:rPr lang="en-GB" dirty="0"/>
              <a:t>O</a:t>
            </a:r>
            <a:r>
              <a:rPr lang="sl-SI" dirty="0" err="1"/>
              <a:t>pis</a:t>
            </a:r>
            <a:r>
              <a:rPr lang="sl-SI" dirty="0"/>
              <a:t> projekta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3D430-1DE4-6664-4E8A-1EB9A05C1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r>
              <a:rPr lang="pt-BR" dirty="0"/>
              <a:t>Mobilna igra v Flutterju, kjer igralec z višino svojega glasu nadzira premikanje žogice.</a:t>
            </a:r>
          </a:p>
          <a:p>
            <a:r>
              <a:rPr lang="pl-PL" dirty="0"/>
              <a:t>Uporaba zaznavanja tona glasu za pretvorbo frekvence v pozicijo na zaslonu.</a:t>
            </a:r>
          </a:p>
          <a:p>
            <a:r>
              <a:rPr lang="sl-SI" dirty="0"/>
              <a:t>Izogibanje premikajočim se oviram, ki se pomikajo z desne proti levi.</a:t>
            </a:r>
          </a:p>
          <a:p>
            <a:endParaRPr lang="sl-S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45EDC7-FA57-7C3D-8F4F-7EF96595A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7483" y="466725"/>
            <a:ext cx="2849774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54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5F0A7C-5BCF-41B1-3B82-34FDF8E03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1F3B5C6-32FE-72BF-B80F-C9C6E930F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96F03-8FEB-0574-3542-3803E97B4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>
            <a:normAutofit/>
          </a:bodyPr>
          <a:lstStyle/>
          <a:p>
            <a:r>
              <a:rPr lang="pt-BR" dirty="0"/>
              <a:t>Glas nadzira premikanje žogice</a:t>
            </a:r>
            <a:endParaRPr lang="sl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913C1-74CC-E404-E507-FAADBA3B1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r>
              <a:rPr lang="pl-PL" dirty="0"/>
              <a:t>zaznavanja tona glasu za pretvorbo frekvence v pozicijo na zaslonu</a:t>
            </a:r>
            <a:endParaRPr lang="sl-S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930478-6C2A-00C4-BB85-2FBEC49D1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pic>
        <p:nvPicPr>
          <p:cNvPr id="4" name="output">
            <a:hlinkClick r:id="" action="ppaction://media"/>
            <a:extLst>
              <a:ext uri="{FF2B5EF4-FFF2-40B4-BE49-F238E27FC236}">
                <a16:creationId xmlns:a16="http://schemas.microsoft.com/office/drawing/2014/main" id="{60CAC85C-6E7D-71BE-8868-6F09C1D186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24242" y="446087"/>
            <a:ext cx="3355777" cy="596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6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EE948C-5B60-C281-882C-B882792F0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FE9DDE8-339B-B4D2-D4DC-630132507E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A56768-2B99-48EB-92D3-D3C5D7043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2744287" cy="1485900"/>
          </a:xfrm>
        </p:spPr>
        <p:txBody>
          <a:bodyPr>
            <a:normAutofit fontScale="90000"/>
          </a:bodyPr>
          <a:lstStyle/>
          <a:p>
            <a:r>
              <a:rPr lang="sl-SI" dirty="0"/>
              <a:t>Izogibanje </a:t>
            </a:r>
            <a:r>
              <a:rPr lang="en-GB" dirty="0" err="1"/>
              <a:t>različnim</a:t>
            </a:r>
            <a:r>
              <a:rPr lang="en-GB" dirty="0"/>
              <a:t> </a:t>
            </a:r>
            <a:r>
              <a:rPr lang="sl-SI" dirty="0"/>
              <a:t>oviram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18C99-02DC-440A-667A-312069B64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2" y="2724150"/>
            <a:ext cx="2744287" cy="3581400"/>
          </a:xfrm>
        </p:spPr>
        <p:txBody>
          <a:bodyPr>
            <a:normAutofit/>
          </a:bodyPr>
          <a:lstStyle/>
          <a:p>
            <a:r>
              <a:rPr lang="sl-SI" dirty="0"/>
              <a:t>Izogibanje premikajočim se oviram, ki se pomikajo z desne proti levi.</a:t>
            </a:r>
          </a:p>
          <a:p>
            <a:endParaRPr lang="sl-S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538473-ECBC-E759-6391-FD96AC8DE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DFDCFA-B5DE-4DC3-A63B-12371A62E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504" y="361858"/>
            <a:ext cx="2713680" cy="61342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98F530-200F-DA85-097F-E65620B64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2738" y="361858"/>
            <a:ext cx="2744286" cy="613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84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352167-20EA-99E4-3CEF-C4A3F36CD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2CD7C04-E7F5-BF60-3BC1-E3338F286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2805E-3148-ECFD-C44F-01DC135EB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>
            <a:normAutofit/>
          </a:bodyPr>
          <a:lstStyle/>
          <a:p>
            <a:r>
              <a:rPr lang="en-GB" dirty="0" err="1"/>
              <a:t>Beleženje</a:t>
            </a:r>
            <a:r>
              <a:rPr lang="en-GB" dirty="0"/>
              <a:t> </a:t>
            </a:r>
            <a:r>
              <a:rPr lang="en-GB" dirty="0" err="1"/>
              <a:t>življenj</a:t>
            </a:r>
            <a:r>
              <a:rPr lang="en-GB" dirty="0"/>
              <a:t> in </a:t>
            </a:r>
            <a:r>
              <a:rPr lang="en-GB" dirty="0" err="1"/>
              <a:t>točk</a:t>
            </a:r>
            <a:endParaRPr lang="sl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2C966-36CD-52B2-45B0-F2C47571C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r>
              <a:rPr lang="en-GB" dirty="0" err="1"/>
              <a:t>Igralec</a:t>
            </a:r>
            <a:r>
              <a:rPr lang="en-GB" dirty="0"/>
              <a:t> </a:t>
            </a:r>
            <a:r>
              <a:rPr lang="en-GB" dirty="0" err="1"/>
              <a:t>ima</a:t>
            </a:r>
            <a:r>
              <a:rPr lang="en-GB" dirty="0"/>
              <a:t> 5 </a:t>
            </a:r>
            <a:r>
              <a:rPr lang="en-GB" dirty="0" err="1"/>
              <a:t>življenj</a:t>
            </a:r>
            <a:r>
              <a:rPr lang="en-GB" dirty="0"/>
              <a:t> s </a:t>
            </a:r>
            <a:r>
              <a:rPr lang="en-GB" dirty="0" err="1"/>
              <a:t>katerimi</a:t>
            </a:r>
            <a:r>
              <a:rPr lang="en-GB" dirty="0"/>
              <a:t> </a:t>
            </a:r>
            <a:r>
              <a:rPr lang="en-GB" dirty="0" err="1"/>
              <a:t>ima</a:t>
            </a:r>
            <a:r>
              <a:rPr lang="en-GB" dirty="0"/>
              <a:t> </a:t>
            </a:r>
            <a:r>
              <a:rPr lang="en-GB" dirty="0" err="1"/>
              <a:t>možnosti</a:t>
            </a:r>
            <a:r>
              <a:rPr lang="en-GB" dirty="0"/>
              <a:t> </a:t>
            </a:r>
            <a:r>
              <a:rPr lang="en-GB" dirty="0" err="1"/>
              <a:t>odpraviti</a:t>
            </a:r>
            <a:r>
              <a:rPr lang="en-GB" dirty="0"/>
              <a:t> </a:t>
            </a:r>
            <a:r>
              <a:rPr lang="en-GB" dirty="0" err="1"/>
              <a:t>napake</a:t>
            </a:r>
            <a:r>
              <a:rPr lang="en-GB" dirty="0"/>
              <a:t> </a:t>
            </a:r>
            <a:r>
              <a:rPr lang="en-GB" dirty="0" err="1"/>
              <a:t>pri</a:t>
            </a:r>
            <a:r>
              <a:rPr lang="en-GB" dirty="0"/>
              <a:t> </a:t>
            </a:r>
            <a:r>
              <a:rPr lang="en-GB" dirty="0" err="1"/>
              <a:t>igranju</a:t>
            </a:r>
            <a:endParaRPr lang="en-GB" dirty="0"/>
          </a:p>
          <a:p>
            <a:r>
              <a:rPr lang="en-GB" dirty="0" err="1"/>
              <a:t>Beleženje</a:t>
            </a:r>
            <a:r>
              <a:rPr lang="en-GB" dirty="0"/>
              <a:t> </a:t>
            </a:r>
            <a:r>
              <a:rPr lang="en-GB" dirty="0" err="1"/>
              <a:t>trenutnih</a:t>
            </a:r>
            <a:r>
              <a:rPr lang="en-GB" dirty="0"/>
              <a:t> </a:t>
            </a:r>
            <a:r>
              <a:rPr lang="en-GB" dirty="0" err="1"/>
              <a:t>točk</a:t>
            </a:r>
            <a:r>
              <a:rPr lang="en-GB" dirty="0"/>
              <a:t> in </a:t>
            </a:r>
            <a:r>
              <a:rPr lang="en-GB" dirty="0" err="1"/>
              <a:t>maksimalnih</a:t>
            </a:r>
            <a:r>
              <a:rPr lang="en-GB" dirty="0"/>
              <a:t> </a:t>
            </a:r>
            <a:r>
              <a:rPr lang="en-GB" dirty="0" err="1"/>
              <a:t>doseženih</a:t>
            </a:r>
            <a:r>
              <a:rPr lang="en-GB" dirty="0"/>
              <a:t> v </a:t>
            </a:r>
            <a:r>
              <a:rPr lang="en-GB" dirty="0" err="1"/>
              <a:t>eni</a:t>
            </a:r>
            <a:r>
              <a:rPr lang="en-GB" dirty="0"/>
              <a:t> </a:t>
            </a:r>
            <a:r>
              <a:rPr lang="en-GB" dirty="0" err="1"/>
              <a:t>igri</a:t>
            </a:r>
            <a:endParaRPr lang="sl-SI" dirty="0"/>
          </a:p>
          <a:p>
            <a:endParaRPr lang="sl-S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9CE485-AD26-748C-E801-32DE0CC14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7BF692-B2E9-4421-6AE3-979742587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7483" y="466725"/>
            <a:ext cx="2849774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481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_110190918_231552_653">
            <a:hlinkClick r:id="" action="ppaction://media"/>
            <a:extLst>
              <a:ext uri="{FF2B5EF4-FFF2-40B4-BE49-F238E27FC236}">
                <a16:creationId xmlns:a16="http://schemas.microsoft.com/office/drawing/2014/main" id="{24884DD6-EF84-F451-38CF-F82EC72799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62775" y="971550"/>
            <a:ext cx="3058657" cy="5457826"/>
          </a:xfrm>
          <a:prstGeom prst="rect">
            <a:avLst/>
          </a:prstGeom>
        </p:spPr>
      </p:pic>
      <p:pic>
        <p:nvPicPr>
          <p:cNvPr id="3" name="cc69e141-a344-41cb-9511-d14d7f3abeff">
            <a:hlinkClick r:id="" action="ppaction://media"/>
            <a:extLst>
              <a:ext uri="{FF2B5EF4-FFF2-40B4-BE49-F238E27FC236}">
                <a16:creationId xmlns:a16="http://schemas.microsoft.com/office/drawing/2014/main" id="{68DB432D-FD8C-10B8-C420-7F99AE5A0F8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23318" y="971549"/>
            <a:ext cx="3070027" cy="545782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5BB1779-4163-6284-69B5-FCF9F3CD4D8D}"/>
              </a:ext>
            </a:extLst>
          </p:cNvPr>
          <p:cNvSpPr txBox="1">
            <a:spLocks/>
          </p:cNvSpPr>
          <p:nvPr/>
        </p:nvSpPr>
        <p:spPr>
          <a:xfrm>
            <a:off x="889000" y="234244"/>
            <a:ext cx="9601200" cy="1485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Pregled</a:t>
            </a:r>
            <a:r>
              <a:rPr lang="en-GB" dirty="0"/>
              <a:t> </a:t>
            </a:r>
            <a:r>
              <a:rPr lang="en-GB" dirty="0" err="1"/>
              <a:t>napredka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410431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27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C1C8E-A119-F9A3-0377-48C6D9A31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Doseženi</a:t>
            </a:r>
            <a:r>
              <a:rPr lang="en-GB" dirty="0"/>
              <a:t> c</a:t>
            </a:r>
            <a:r>
              <a:rPr lang="sl-SI" dirty="0" err="1"/>
              <a:t>ilji</a:t>
            </a:r>
            <a:r>
              <a:rPr lang="sl-SI" dirty="0"/>
              <a:t> projekta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243DB-E506-FB46-D4DD-B1FB18E25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dirty="0"/>
              <a:t>Razviti interaktivno in zabavno igro, ki uporablja glas kot način nadzora.</a:t>
            </a:r>
          </a:p>
          <a:p>
            <a:r>
              <a:rPr lang="sl-SI" dirty="0"/>
              <a:t>Implementirati natančno zaznavanje tona, ki bo omogočalo gladko igranje.</a:t>
            </a:r>
          </a:p>
          <a:p>
            <a:r>
              <a:rPr lang="sl-SI" dirty="0"/>
              <a:t>Ustvariti različne ovire z različnimi višinami, ki zahtevajo ustrezne tone za premagovanje.</a:t>
            </a:r>
          </a:p>
          <a:p>
            <a:r>
              <a:rPr lang="sl-SI" dirty="0"/>
              <a:t>Zagotavljanje tekočega premikanja žogice in ovir za dobro uporabniško izkušnjo. </a:t>
            </a:r>
            <a:endParaRPr lang="en-GB" dirty="0"/>
          </a:p>
          <a:p>
            <a:r>
              <a:rPr lang="en-GB" dirty="0"/>
              <a:t>M</a:t>
            </a:r>
            <a:r>
              <a:rPr lang="sl-SI" dirty="0" err="1"/>
              <a:t>ehanika</a:t>
            </a:r>
            <a:r>
              <a:rPr lang="sl-SI" dirty="0"/>
              <a:t> trka, </a:t>
            </a:r>
            <a:r>
              <a:rPr lang="en-GB" dirty="0"/>
              <a:t>ki</a:t>
            </a:r>
            <a:r>
              <a:rPr lang="sl-SI" dirty="0"/>
              <a:t> ob trčenju ovire</a:t>
            </a:r>
            <a:r>
              <a:rPr lang="en-GB" dirty="0"/>
              <a:t> </a:t>
            </a:r>
            <a:r>
              <a:rPr lang="en-GB" dirty="0" err="1"/>
              <a:t>igralca</a:t>
            </a:r>
            <a:r>
              <a:rPr lang="sl-SI" dirty="0"/>
              <a:t> odrine nazaj, da </a:t>
            </a:r>
            <a:r>
              <a:rPr lang="en-GB" dirty="0"/>
              <a:t>mu</a:t>
            </a:r>
            <a:r>
              <a:rPr lang="sl-SI" dirty="0"/>
              <a:t> omogoči ponovno </a:t>
            </a:r>
            <a:r>
              <a:rPr lang="en-GB" dirty="0" err="1"/>
              <a:t>možnost</a:t>
            </a:r>
            <a:r>
              <a:rPr lang="en-GB" dirty="0"/>
              <a:t> </a:t>
            </a:r>
            <a:r>
              <a:rPr lang="en-GB" dirty="0" err="1"/>
              <a:t>premagovanja</a:t>
            </a:r>
            <a:r>
              <a:rPr lang="en-GB" dirty="0"/>
              <a:t> </a:t>
            </a:r>
            <a:r>
              <a:rPr lang="en-GB" dirty="0" err="1"/>
              <a:t>ovire</a:t>
            </a:r>
            <a:endParaRPr lang="sl-SI" dirty="0"/>
          </a:p>
          <a:p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663719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292B1-50A5-D339-923E-945121298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234244"/>
            <a:ext cx="9601200" cy="1485900"/>
          </a:xfrm>
        </p:spPr>
        <p:txBody>
          <a:bodyPr/>
          <a:lstStyle/>
          <a:p>
            <a:r>
              <a:rPr lang="en-GB" dirty="0"/>
              <a:t>Trial and error bloopers</a:t>
            </a:r>
            <a:endParaRPr lang="sl-SI" dirty="0"/>
          </a:p>
        </p:txBody>
      </p:sp>
      <p:pic>
        <p:nvPicPr>
          <p:cNvPr id="4" name="18d2e94e-55dd-451a-ade5-3010c4f13005">
            <a:hlinkClick r:id="" action="ppaction://media"/>
            <a:extLst>
              <a:ext uri="{FF2B5EF4-FFF2-40B4-BE49-F238E27FC236}">
                <a16:creationId xmlns:a16="http://schemas.microsoft.com/office/drawing/2014/main" id="{A97E1083-DC53-FB29-7C77-8AAF67EB07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19250" y="911745"/>
            <a:ext cx="3114675" cy="5537201"/>
          </a:xfrm>
        </p:spPr>
      </p:pic>
      <p:pic>
        <p:nvPicPr>
          <p:cNvPr id="5" name="6e7b3016-e0ff-420c-ba48-ddeac7b32aa2">
            <a:hlinkClick r:id="" action="ppaction://media"/>
            <a:extLst>
              <a:ext uri="{FF2B5EF4-FFF2-40B4-BE49-F238E27FC236}">
                <a16:creationId xmlns:a16="http://schemas.microsoft.com/office/drawing/2014/main" id="{E2D740BD-2031-55FB-9603-41F6094AA8C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67550" y="911745"/>
            <a:ext cx="3114675" cy="553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9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9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{DCE10C43-CCDD-4E24-AF79-153473D2737A}tf10001105</Template>
  <TotalTime>80</TotalTime>
  <Words>184</Words>
  <Application>Microsoft Office PowerPoint</Application>
  <PresentationFormat>Widescreen</PresentationFormat>
  <Paragraphs>22</Paragraphs>
  <Slides>8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Aptos</vt:lpstr>
      <vt:lpstr>Franklin Gothic Book</vt:lpstr>
      <vt:lpstr>Crop</vt:lpstr>
      <vt:lpstr>Pitch Control</vt:lpstr>
      <vt:lpstr>Opis projekta</vt:lpstr>
      <vt:lpstr>Glas nadzira premikanje žogice</vt:lpstr>
      <vt:lpstr>Izogibanje različnim oviram</vt:lpstr>
      <vt:lpstr>Beleženje življenj in točk</vt:lpstr>
      <vt:lpstr>PowerPoint Presentation</vt:lpstr>
      <vt:lpstr>Doseženi cilji projekta</vt:lpstr>
      <vt:lpstr>Trial and error bloopers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FirstClass kadrovsko svetovanje</dc:creator>
  <cp:lastModifiedBy>FirstClass kadrovsko svetovanje</cp:lastModifiedBy>
  <cp:revision>2</cp:revision>
  <dcterms:created xsi:type="dcterms:W3CDTF">2024-12-09T22:02:34Z</dcterms:created>
  <dcterms:modified xsi:type="dcterms:W3CDTF">2025-01-14T00:01:10Z</dcterms:modified>
</cp:coreProperties>
</file>

<file path=docProps/thumbnail.jpeg>
</file>